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59" r:id="rId4"/>
    <p:sldId id="264" r:id="rId5"/>
    <p:sldId id="267" r:id="rId6"/>
    <p:sldId id="268" r:id="rId7"/>
    <p:sldId id="265" r:id="rId8"/>
    <p:sldId id="263" r:id="rId9"/>
    <p:sldId id="266" r:id="rId10"/>
    <p:sldId id="25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CDCE5D9-047D-41C1-99AB-AC63D19A5D26}">
          <p14:sldIdLst>
            <p14:sldId id="256"/>
            <p14:sldId id="261"/>
            <p14:sldId id="259"/>
            <p14:sldId id="264"/>
            <p14:sldId id="267"/>
            <p14:sldId id="268"/>
            <p14:sldId id="265"/>
            <p14:sldId id="263"/>
            <p14:sldId id="266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gi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E0BBD-DA17-403A-9B5F-E2F2CE91485F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778C-7CE3-4A8B-8BC0-0CC034C457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3828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0778C-7CE3-4A8B-8BC0-0CC034C4577A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4520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F6E1DE-22B9-4819-A3D8-914A85BCD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9F6467-FFFC-41D9-8E89-0F7C817051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E06FCA-D5F5-4666-ADC5-46BE17970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CCC0A7-9B49-45E6-9E55-7A1810DA1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6834C5-D22C-4BD6-88A4-28A105F8D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45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2EE0B-4477-4F7F-92A4-77CDF1997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DB01A7-8F1C-4C10-A963-159524F976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607E53-166F-454C-A9BD-28D00584E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709171-584B-4929-9BAE-D7C932E0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968151-084E-4052-A111-8CC915F9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85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417B425-6EB3-4A40-8E0B-205F6F09E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CDEB0F-AB7F-4FB2-A57F-931875DA6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91B45A-649B-4A84-9DCF-CCA14622C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456A13-5775-4494-96AA-6CE6622B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850839-1D0F-4B9F-9FA1-9D6B2B18D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266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ACF18-5966-4269-8467-663C595FD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5719FE-5C5B-4059-BDE0-1837CABFA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8DEDDF-62E9-4666-9E8A-D8EE4F3C6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07B7A9-803F-4A90-A1E3-D675DD81E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E47FBE-BD14-48FD-839D-9253D880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987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ABBB7-A85E-4398-8A19-BB85A6D03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499AC3-6634-4A29-98A0-2E239A8D1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401233-33BC-47D3-8529-FA18D34A7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D35425-14BB-4885-B294-A1D5D0BA4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1BB15D-2C5F-427C-8D27-02B189445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7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865649-2CA9-4ABF-81D4-18E7F1043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847BAE-3BBC-497A-BCAE-95466B6B0C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F78E9DB-48E2-4070-8E3F-F52B46A11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AFAA6A-7148-4506-8655-3C8AB962E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ED4529-7018-4AA1-BD6F-11047609D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275F39-4FCE-4583-911B-92CF8DA5D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716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E17B73-9ED2-48FF-86E6-7BA6067B6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E1318E-3BEB-453A-A62A-114B357E0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BE584-F61D-4079-A114-BC043C81D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A890BD-E59D-4701-83D1-EA75082DB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1E911F6-D46C-4566-AE56-0B2A7BE02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5F7249-BC51-4942-B53E-9A6012839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00E7557-C4EE-4317-8CA9-C066C4BDC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51048D2-35CB-4E82-82BC-5275EF67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058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B9B1FA-93AF-4E18-8A88-2B588F9D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8EC1B4-5008-40C2-B781-E0D539F67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AE617D-E1D8-4F24-BAEA-CACAA84F3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30B2E3-55B2-4D56-BA17-239745BE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34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60F6DB2-B1A7-43A4-B82C-622A7DD0D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D7F35B-43A1-4F8D-A425-159B4F39A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BFA693-83CF-4190-94B3-1D06DDBE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021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C8C09B-0608-4432-B8A1-8F183E1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132E1E-BD9B-4072-88A6-CA963E824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6110B46-0820-4D56-8B58-973B23C2C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D080AC-47CE-41ED-9123-981946AD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77E758-BB5F-4A93-AC42-14351C213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FBFE3C-18E3-48B2-9154-F3399A9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420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A232C-D54E-4A6D-B5FF-25EF239D3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D9AACA-2B75-4C79-BE52-C7E9F2C85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B8341B-1DC7-4373-88CF-FB5CD6BCA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1AB83B-9819-46C5-93B3-3BE54121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BD4655-8521-4867-802C-DC0F99805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B928B5-594B-4CB4-8484-559F1F1C7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63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3B507-D385-47BB-8CA5-F84748AD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F6671D-86F5-4FE5-8678-BFDEC76AB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8BFB0A-587B-4BDA-A9E6-99F2139DD2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2667F-BA3A-4148-84D8-63248C3B840E}" type="datetimeFigureOut">
              <a:rPr lang="ru-RU" smtClean="0"/>
              <a:t>10.09.2023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F86869-88AE-41E7-A0D1-0A6469740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5C37C9-C1E1-4C18-AE0E-0B4703BF3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16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47674" y="310665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47675" y="61053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0000" y="310666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E5C320-D4C2-4C76-8D50-EF7C32352C86}"/>
              </a:ext>
            </a:extLst>
          </p:cNvPr>
          <p:cNvSpPr txBox="1"/>
          <p:nvPr/>
        </p:nvSpPr>
        <p:spPr>
          <a:xfrm>
            <a:off x="3933825" y="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1095017" y="0"/>
            <a:ext cx="7572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ontserrat Black" pitchFamily="2" charset="-52"/>
              </a:rPr>
              <a:t>BUG </a:t>
            </a:r>
            <a:r>
              <a:rPr lang="en-US" sz="72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BUSTERS</a:t>
            </a:r>
            <a:r>
              <a:rPr lang="en-US" sz="7200" dirty="0">
                <a:solidFill>
                  <a:schemeClr val="bg1"/>
                </a:solidFill>
                <a:latin typeface="Montserrat Black" pitchFamily="2" charset="-52"/>
              </a:rPr>
              <a:t> </a:t>
            </a:r>
            <a:endParaRPr lang="ru-RU" sz="72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6934659-BA1A-4615-8BAD-F53F9A565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017" y="5833630"/>
            <a:ext cx="5820133" cy="919537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AB2A56E-CEA3-4D1D-AB84-619BEF964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23" y="1942250"/>
            <a:ext cx="5800377" cy="269652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A76796F-DDD1-4F86-ABDA-7881C7470EC5}"/>
              </a:ext>
            </a:extLst>
          </p:cNvPr>
          <p:cNvSpPr txBox="1"/>
          <p:nvPr/>
        </p:nvSpPr>
        <p:spPr>
          <a:xfrm>
            <a:off x="6697771" y="2102722"/>
            <a:ext cx="533194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Montserrat Thin Black" pitchFamily="2" charset="-52"/>
              </a:rPr>
              <a:t>Интеллектуальный голосовой помощник машиниста</a:t>
            </a:r>
          </a:p>
          <a:p>
            <a:endParaRPr lang="ru-RU" dirty="0">
              <a:solidFill>
                <a:schemeClr val="bg1"/>
              </a:solidFill>
              <a:latin typeface="Montserrat Thin Black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806778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1EAD38A-961D-4B2D-9868-2BEBA4A56297}"/>
              </a:ext>
            </a:extLst>
          </p:cNvPr>
          <p:cNvSpPr txBox="1"/>
          <p:nvPr/>
        </p:nvSpPr>
        <p:spPr>
          <a:xfrm>
            <a:off x="3979299" y="257396"/>
            <a:ext cx="4978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Montserrat Thin Black" pitchFamily="2" charset="-52"/>
              </a:rPr>
              <a:t>К</a:t>
            </a: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Montserrat Thin Black" pitchFamily="2" charset="-52"/>
              </a:rPr>
              <a:t>О</a:t>
            </a:r>
            <a:r>
              <a:rPr lang="ru-RU" sz="3200" dirty="0">
                <a:solidFill>
                  <a:schemeClr val="bg1"/>
                </a:solidFill>
                <a:latin typeface="Montserrat Thin Black" pitchFamily="2" charset="-52"/>
              </a:rPr>
              <a:t>МА</a:t>
            </a:r>
            <a:r>
              <a:rPr lang="ru-RU" sz="3200" dirty="0">
                <a:solidFill>
                  <a:schemeClr val="accent2">
                    <a:lumMod val="75000"/>
                  </a:schemeClr>
                </a:solidFill>
                <a:latin typeface="Montserrat Thin Black" pitchFamily="2" charset="-52"/>
              </a:rPr>
              <a:t>Н</a:t>
            </a:r>
            <a:r>
              <a:rPr lang="ru-RU" sz="3200" dirty="0">
                <a:solidFill>
                  <a:schemeClr val="bg1"/>
                </a:solidFill>
                <a:latin typeface="Montserrat Thin Black" pitchFamily="2" charset="-52"/>
              </a:rPr>
              <a:t>ДА</a:t>
            </a:r>
          </a:p>
        </p:txBody>
      </p:sp>
      <p:pic>
        <p:nvPicPr>
          <p:cNvPr id="2050" name="Picture 2" descr="https://lh6.googleusercontent.com/ATmhEz_S_o1UyI54Pyhun7mOG8hbZ7PxO9CoHDdzwTEfsgYzyr7GkkE-oGYDOctaMsDGYJw5j-DyYMYGBQt3A2ycPBnx2VxJ1Z8z3SovH4WGs_wj6IebiMkyZtMnRTHULGVmBEoA4Rmg3gvpT1b_lcZI7g=s2048">
            <a:extLst>
              <a:ext uri="{FF2B5EF4-FFF2-40B4-BE49-F238E27FC236}">
                <a16:creationId xmlns:a16="http://schemas.microsoft.com/office/drawing/2014/main" id="{BD1632DE-0345-4032-8770-7B4C04035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04" y="2328053"/>
            <a:ext cx="1629680" cy="1625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5.googleusercontent.com/2_thDS0q5ApVvYDpapbSXu3BUEV-kSzzfOGtOEXZF-bM-L8Y2ZzZ-pYqfr7RmLx5t-ZDq6VPesfgD-ZQa3dMd1geAnsbMWc6b-51HisGn4yduI-gmnzexvN3tyemprmGd835ahHRulH_silj9tzF888KQg=s2048">
            <a:extLst>
              <a:ext uri="{FF2B5EF4-FFF2-40B4-BE49-F238E27FC236}">
                <a16:creationId xmlns:a16="http://schemas.microsoft.com/office/drawing/2014/main" id="{14FF4652-899F-4690-8624-98467C45D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6278" y="2326147"/>
            <a:ext cx="1629680" cy="162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4.googleusercontent.com/7G_MRqMgZTmOtt9CGfHJvfSLPBIVN7ufhuDA3YWRzEKr2HEbrhlHqyeiUzp5zLJZD1-DBJI0JFfqCwAWnBcu8esVAg0d1xHtlIof0rqAucTI_0RI43YQzHUHsd59G6u4TjPudquD59bi2womrXZ35BlvSg=s2048">
            <a:extLst>
              <a:ext uri="{FF2B5EF4-FFF2-40B4-BE49-F238E27FC236}">
                <a16:creationId xmlns:a16="http://schemas.microsoft.com/office/drawing/2014/main" id="{9C6E2811-6062-4091-9C42-50C5C1B43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748" y="2326147"/>
            <a:ext cx="1629680" cy="1629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A5AF9E4-2288-44DE-B5A9-F63E3428008C}"/>
              </a:ext>
            </a:extLst>
          </p:cNvPr>
          <p:cNvSpPr/>
          <p:nvPr/>
        </p:nvSpPr>
        <p:spPr>
          <a:xfrm>
            <a:off x="4100405" y="-85067"/>
            <a:ext cx="468722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Montserrat Black" pitchFamily="2" charset="-52"/>
              </a:rPr>
              <a:t>		  </a:t>
            </a:r>
            <a:r>
              <a:rPr lang="en-US" sz="6600" dirty="0">
                <a:solidFill>
                  <a:schemeClr val="bg1"/>
                </a:solidFill>
                <a:latin typeface="Montserrat Black" pitchFamily="2" charset="-52"/>
              </a:rPr>
              <a:t>BUG </a:t>
            </a:r>
            <a:r>
              <a:rPr lang="en-US" sz="66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BUSTERS</a:t>
            </a:r>
            <a:r>
              <a:rPr lang="en-US" sz="6600" dirty="0">
                <a:solidFill>
                  <a:schemeClr val="bg1"/>
                </a:solidFill>
                <a:latin typeface="Montserrat Black" pitchFamily="2" charset="-52"/>
              </a:rPr>
              <a:t> </a:t>
            </a:r>
            <a:endParaRPr lang="ru-RU" sz="66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69C052-5FF1-4D2B-9FC2-61E19D640D01}"/>
              </a:ext>
            </a:extLst>
          </p:cNvPr>
          <p:cNvSpPr txBox="1"/>
          <p:nvPr/>
        </p:nvSpPr>
        <p:spPr>
          <a:xfrm>
            <a:off x="858983" y="3972062"/>
            <a:ext cx="2911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/>
                </a:solidFill>
                <a:latin typeface="Montserrat Black" pitchFamily="2" charset="-52"/>
              </a:rPr>
              <a:t>Галицков</a:t>
            </a:r>
            <a:r>
              <a:rPr lang="ru-RU" sz="2400" dirty="0">
                <a:solidFill>
                  <a:schemeClr val="bg1"/>
                </a:solidFill>
                <a:latin typeface="Montserrat Black" pitchFamily="2" charset="-52"/>
              </a:rPr>
              <a:t> Богдан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2B337F-8D8E-4D27-B81E-5121BD0AD6DD}"/>
              </a:ext>
            </a:extLst>
          </p:cNvPr>
          <p:cNvSpPr txBox="1"/>
          <p:nvPr/>
        </p:nvSpPr>
        <p:spPr>
          <a:xfrm>
            <a:off x="5316278" y="3962267"/>
            <a:ext cx="2117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Black" pitchFamily="2" charset="-52"/>
              </a:rPr>
              <a:t>Ахунов Олег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AE9587-6FDD-49A4-B9C6-C80D1CE9D799}"/>
              </a:ext>
            </a:extLst>
          </p:cNvPr>
          <p:cNvSpPr txBox="1"/>
          <p:nvPr/>
        </p:nvSpPr>
        <p:spPr>
          <a:xfrm>
            <a:off x="3053872" y="3960755"/>
            <a:ext cx="2911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Black" pitchFamily="2" charset="-52"/>
              </a:rPr>
              <a:t>Максимов Максим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7A0C778-6FD5-481F-AC75-77E8F91456FB}"/>
              </a:ext>
            </a:extLst>
          </p:cNvPr>
          <p:cNvSpPr/>
          <p:nvPr/>
        </p:nvSpPr>
        <p:spPr>
          <a:xfrm>
            <a:off x="4861120" y="4920224"/>
            <a:ext cx="25399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DS/ML engineer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25B65269-E261-428E-B6E8-864378A3EB2C}"/>
              </a:ext>
            </a:extLst>
          </p:cNvPr>
          <p:cNvSpPr/>
          <p:nvPr/>
        </p:nvSpPr>
        <p:spPr>
          <a:xfrm>
            <a:off x="2634873" y="4914862"/>
            <a:ext cx="32032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DS/ML engineer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FC3F3D-F268-4DE7-87E7-18B943F83DDB}"/>
              </a:ext>
            </a:extLst>
          </p:cNvPr>
          <p:cNvSpPr txBox="1"/>
          <p:nvPr/>
        </p:nvSpPr>
        <p:spPr>
          <a:xfrm>
            <a:off x="853607" y="4920224"/>
            <a:ext cx="220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DS/ML engineer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5567E08-20F2-4A74-B6C8-EB691BBF1B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28" y="5916388"/>
            <a:ext cx="369332" cy="369332"/>
          </a:xfrm>
          <a:prstGeom prst="rect">
            <a:avLst/>
          </a:prstGeom>
        </p:spPr>
      </p:pic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CCDCE181-8A1D-47B3-AB5B-ED2FF3053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249" y="5938884"/>
            <a:ext cx="369332" cy="369332"/>
          </a:xfrm>
          <a:prstGeom prst="rect">
            <a:avLst/>
          </a:prstGeom>
        </p:spPr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47F6B8DA-92D7-464C-93BA-240A181B90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839" y="5917647"/>
            <a:ext cx="369332" cy="36933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432A279-0847-4C02-BB9C-EA39ECA7A02A}"/>
              </a:ext>
            </a:extLst>
          </p:cNvPr>
          <p:cNvSpPr txBox="1"/>
          <p:nvPr/>
        </p:nvSpPr>
        <p:spPr>
          <a:xfrm>
            <a:off x="1271342" y="5917647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Montserrat Medium" pitchFamily="2" charset="-52"/>
              </a:rPr>
              <a:t>boginc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81407-3664-4DC8-A624-41D9BE7E6AF3}"/>
              </a:ext>
            </a:extLst>
          </p:cNvPr>
          <p:cNvSpPr txBox="1"/>
          <p:nvPr/>
        </p:nvSpPr>
        <p:spPr>
          <a:xfrm>
            <a:off x="5805581" y="5910905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Montserrat Medium" pitchFamily="2" charset="-52"/>
              </a:rPr>
              <a:t>olicrab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F012201-17B4-4B57-B6C0-F50C80155247}"/>
              </a:ext>
            </a:extLst>
          </p:cNvPr>
          <p:cNvSpPr txBox="1"/>
          <p:nvPr/>
        </p:nvSpPr>
        <p:spPr>
          <a:xfrm>
            <a:off x="3449069" y="5919706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@maks_maks1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pic>
        <p:nvPicPr>
          <p:cNvPr id="24" name="Google Shape;172;p22">
            <a:extLst>
              <a:ext uri="{FF2B5EF4-FFF2-40B4-BE49-F238E27FC236}">
                <a16:creationId xmlns:a16="http://schemas.microsoft.com/office/drawing/2014/main" id="{89916A28-8623-48F0-99B8-FD8806EE8B62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67622" y="2291947"/>
            <a:ext cx="1629680" cy="1663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2B1FD4-EA8C-43DF-8583-13E22CCB97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3152" y="2284577"/>
            <a:ext cx="1679865" cy="172175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25D1912-2D79-4033-8D02-F0F6A2259C8E}"/>
              </a:ext>
            </a:extLst>
          </p:cNvPr>
          <p:cNvSpPr txBox="1"/>
          <p:nvPr/>
        </p:nvSpPr>
        <p:spPr>
          <a:xfrm>
            <a:off x="7405614" y="3915778"/>
            <a:ext cx="2911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/>
                </a:solidFill>
                <a:latin typeface="Montserrat Black" pitchFamily="2" charset="-52"/>
              </a:rPr>
              <a:t>Нугаев</a:t>
            </a:r>
            <a:endParaRPr lang="ru-RU" sz="2400" dirty="0">
              <a:solidFill>
                <a:schemeClr val="bg1"/>
              </a:solidFill>
              <a:latin typeface="Montserrat Black" pitchFamily="2" charset="-52"/>
            </a:endParaRPr>
          </a:p>
          <a:p>
            <a:r>
              <a:rPr lang="ru-RU" sz="2400" dirty="0">
                <a:solidFill>
                  <a:schemeClr val="bg1"/>
                </a:solidFill>
                <a:latin typeface="Montserrat Black" pitchFamily="2" charset="-52"/>
              </a:rPr>
              <a:t>Владислав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AA9F2DAE-86F0-4172-A79A-5BC9991B973B}"/>
              </a:ext>
            </a:extLst>
          </p:cNvPr>
          <p:cNvSpPr/>
          <p:nvPr/>
        </p:nvSpPr>
        <p:spPr>
          <a:xfrm>
            <a:off x="6945958" y="4910252"/>
            <a:ext cx="25329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Front-end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F2175406-7362-431D-8346-C6048F306826}"/>
              </a:ext>
            </a:extLst>
          </p:cNvPr>
          <p:cNvSpPr/>
          <p:nvPr/>
        </p:nvSpPr>
        <p:spPr>
          <a:xfrm>
            <a:off x="9165531" y="4920224"/>
            <a:ext cx="26551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Back-end</a:t>
            </a: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9EFD150-BAAE-4B92-BF98-2CADC34BE3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350" y="5910905"/>
            <a:ext cx="369332" cy="369332"/>
          </a:xfrm>
          <a:prstGeom prst="rect">
            <a:avLst/>
          </a:prstGeom>
        </p:spPr>
      </p:pic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9245BE31-7803-4323-8DAD-9A54C6DCF6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0384" y="5910905"/>
            <a:ext cx="369332" cy="36933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E15A179-32C2-4D1C-8FF5-57A2ECA38154}"/>
              </a:ext>
            </a:extLst>
          </p:cNvPr>
          <p:cNvSpPr txBox="1"/>
          <p:nvPr/>
        </p:nvSpPr>
        <p:spPr>
          <a:xfrm>
            <a:off x="9557127" y="3932123"/>
            <a:ext cx="2911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/>
                </a:solidFill>
                <a:latin typeface="Montserrat Black" pitchFamily="2" charset="-52"/>
              </a:rPr>
              <a:t>Хазиев</a:t>
            </a:r>
            <a:endParaRPr lang="ru-RU" sz="2400" dirty="0">
              <a:solidFill>
                <a:schemeClr val="bg1"/>
              </a:solidFill>
              <a:latin typeface="Montserrat Black" pitchFamily="2" charset="-52"/>
            </a:endParaRPr>
          </a:p>
          <a:p>
            <a:r>
              <a:rPr lang="ru-RU" sz="2400" dirty="0">
                <a:solidFill>
                  <a:schemeClr val="bg1"/>
                </a:solidFill>
                <a:latin typeface="Montserrat Black" pitchFamily="2" charset="-52"/>
              </a:rPr>
              <a:t>Равиль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60F3DB3-3327-46D0-890B-83A3769E2F8E}"/>
              </a:ext>
            </a:extLst>
          </p:cNvPr>
          <p:cNvSpPr txBox="1"/>
          <p:nvPr/>
        </p:nvSpPr>
        <p:spPr>
          <a:xfrm>
            <a:off x="7767909" y="5900933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@sabek008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B8EDDB2-DD9D-4608-80B7-01EBE9C0A040}"/>
              </a:ext>
            </a:extLst>
          </p:cNvPr>
          <p:cNvSpPr txBox="1"/>
          <p:nvPr/>
        </p:nvSpPr>
        <p:spPr>
          <a:xfrm>
            <a:off x="10023526" y="5886840"/>
            <a:ext cx="2032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Montserrat Medium" pitchFamily="2" charset="-52"/>
              </a:rPr>
              <a:t>@HAHRAH</a:t>
            </a:r>
            <a:endParaRPr lang="ru-RU" dirty="0">
              <a:solidFill>
                <a:schemeClr val="bg1"/>
              </a:solidFill>
              <a:latin typeface="Montserrat Medium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677583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4" y="6086465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6743329" y="184031"/>
            <a:ext cx="4695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ПРОБЛЕМАТИКА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ECF156-EDA8-4B71-9696-4081C2E00FBD}"/>
              </a:ext>
            </a:extLst>
          </p:cNvPr>
          <p:cNvSpPr txBox="1"/>
          <p:nvPr/>
        </p:nvSpPr>
        <p:spPr>
          <a:xfrm>
            <a:off x="2398275" y="1243589"/>
            <a:ext cx="914400" cy="452431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ru-RU" sz="28800" dirty="0">
                <a:solidFill>
                  <a:schemeClr val="accent2">
                    <a:lumMod val="75000"/>
                  </a:schemeClr>
                </a:solidFill>
                <a:latin typeface="Montserrat Thin ExtraBold" pitchFamily="2" charset="-52"/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B44391-BCE1-4D34-A263-7E2759DCDB97}"/>
              </a:ext>
            </a:extLst>
          </p:cNvPr>
          <p:cNvSpPr txBox="1"/>
          <p:nvPr/>
        </p:nvSpPr>
        <p:spPr>
          <a:xfrm>
            <a:off x="7890358" y="1256548"/>
            <a:ext cx="102833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800" dirty="0">
                <a:solidFill>
                  <a:schemeClr val="accent2">
                    <a:lumMod val="75000"/>
                  </a:schemeClr>
                </a:solidFill>
                <a:latin typeface="Montserrat Thin ExtraBold" pitchFamily="2" charset="-52"/>
              </a:rPr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230F08-ACB4-4B0D-A0F0-150F9DAAF745}"/>
              </a:ext>
            </a:extLst>
          </p:cNvPr>
          <p:cNvSpPr txBox="1"/>
          <p:nvPr/>
        </p:nvSpPr>
        <p:spPr>
          <a:xfrm>
            <a:off x="2241311" y="2736502"/>
            <a:ext cx="29677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Montserrat Thin Black" pitchFamily="2" charset="-52"/>
              </a:rPr>
              <a:t>Отсутствие контроля</a:t>
            </a:r>
          </a:p>
          <a:p>
            <a:r>
              <a:rPr lang="ru-RU" sz="2800" b="1" dirty="0">
                <a:solidFill>
                  <a:schemeClr val="bg1"/>
                </a:solidFill>
                <a:latin typeface="Montserrat Thin Black" pitchFamily="2" charset="-52"/>
              </a:rPr>
              <a:t>движение</a:t>
            </a:r>
            <a:endParaRPr lang="ru-RU" sz="2800" dirty="0">
              <a:solidFill>
                <a:schemeClr val="bg1"/>
              </a:solidFill>
              <a:latin typeface="Montserrat Thin Black" pitchFamily="2" charset="-5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6125BE-9C4B-459A-97AD-475EAFC3BE70}"/>
              </a:ext>
            </a:extLst>
          </p:cNvPr>
          <p:cNvSpPr txBox="1"/>
          <p:nvPr/>
        </p:nvSpPr>
        <p:spPr>
          <a:xfrm>
            <a:off x="7235907" y="2826207"/>
            <a:ext cx="42029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Montserrat Thin Black" pitchFamily="2" charset="-52"/>
              </a:rPr>
              <a:t>Ограниченное время на принятие решения</a:t>
            </a:r>
            <a:endParaRPr lang="ru-RU" sz="2800" dirty="0">
              <a:solidFill>
                <a:schemeClr val="bg1"/>
              </a:solidFill>
              <a:latin typeface="Montserrat Thin Black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D270A0-89F3-485E-8FEE-DAC5FBFCD8B2}"/>
              </a:ext>
            </a:extLst>
          </p:cNvPr>
          <p:cNvSpPr txBox="1"/>
          <p:nvPr/>
        </p:nvSpPr>
        <p:spPr>
          <a:xfrm>
            <a:off x="502923" y="6087026"/>
            <a:ext cx="341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1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628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5" y="606808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8953758" y="186534"/>
            <a:ext cx="2485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З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А</a:t>
            </a:r>
            <a:r>
              <a:rPr lang="ru-RU" sz="36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Д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А</a:t>
            </a:r>
            <a:r>
              <a:rPr lang="ru-RU" sz="36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Ч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9D52AC-F1FA-4C73-8B9A-85A21BE81A88}"/>
              </a:ext>
            </a:extLst>
          </p:cNvPr>
          <p:cNvSpPr txBox="1"/>
          <p:nvPr/>
        </p:nvSpPr>
        <p:spPr>
          <a:xfrm>
            <a:off x="462416" y="1570834"/>
            <a:ext cx="30718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Thin ExtraBold" pitchFamily="2" charset="-52"/>
              </a:rPr>
              <a:t>ПОДГОТОВКА</a:t>
            </a:r>
            <a:r>
              <a:rPr lang="ru-RU" sz="2800" dirty="0">
                <a:solidFill>
                  <a:schemeClr val="bg1"/>
                </a:solidFill>
                <a:latin typeface="Montserrat Thin ExtraBold" pitchFamily="2" charset="-52"/>
              </a:rPr>
              <a:t> ДАННЫХ</a:t>
            </a: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2EE36E7-EBD5-4260-9FD9-4BA07D2693A7}"/>
              </a:ext>
            </a:extLst>
          </p:cNvPr>
          <p:cNvSpPr/>
          <p:nvPr/>
        </p:nvSpPr>
        <p:spPr>
          <a:xfrm>
            <a:off x="914401" y="2693280"/>
            <a:ext cx="1123950" cy="10500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>
                <a:solidFill>
                  <a:schemeClr val="tx1"/>
                </a:solidFill>
                <a:latin typeface="Montserrat Thin Black" pitchFamily="2" charset="-52"/>
              </a:rPr>
              <a:t>1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14AB0A1C-35AE-42EE-9099-CA4B4B6ED715}"/>
              </a:ext>
            </a:extLst>
          </p:cNvPr>
          <p:cNvSpPr/>
          <p:nvPr/>
        </p:nvSpPr>
        <p:spPr>
          <a:xfrm>
            <a:off x="3346550" y="2685241"/>
            <a:ext cx="1123950" cy="1050046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>
                <a:solidFill>
                  <a:schemeClr val="tx1"/>
                </a:solidFill>
                <a:latin typeface="Montserrat Thin Black" pitchFamily="2" charset="-52"/>
              </a:rPr>
              <a:t>2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86E838C4-5F08-495E-B8C1-F904E923C42A}"/>
              </a:ext>
            </a:extLst>
          </p:cNvPr>
          <p:cNvSpPr/>
          <p:nvPr/>
        </p:nvSpPr>
        <p:spPr>
          <a:xfrm>
            <a:off x="5778699" y="2685241"/>
            <a:ext cx="1041797" cy="10500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>
                <a:solidFill>
                  <a:schemeClr val="tx1"/>
                </a:solidFill>
                <a:latin typeface="Montserrat Thin Black" pitchFamily="2" charset="-52"/>
              </a:rPr>
              <a:t>3</a:t>
            </a: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B9AD51EB-56A6-457F-8383-C6275334ED80}"/>
              </a:ext>
            </a:extLst>
          </p:cNvPr>
          <p:cNvSpPr/>
          <p:nvPr/>
        </p:nvSpPr>
        <p:spPr>
          <a:xfrm>
            <a:off x="8087889" y="2693280"/>
            <a:ext cx="1041797" cy="105004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>
                <a:solidFill>
                  <a:schemeClr val="tx1"/>
                </a:solidFill>
                <a:latin typeface="Montserrat Thin Black" pitchFamily="2" charset="-52"/>
              </a:rPr>
              <a:t>4</a:t>
            </a:r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429809A2-B3FB-4BC8-BD0F-413B69D035C0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038351" y="3210264"/>
            <a:ext cx="1308199" cy="8039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C374B4A3-59C4-4BF0-B49A-70A3630A2859}"/>
              </a:ext>
            </a:extLst>
          </p:cNvPr>
          <p:cNvCxnSpPr>
            <a:cxnSpLocks/>
            <a:stCxn id="9" idx="6"/>
            <a:endCxn id="10" idx="2"/>
          </p:cNvCxnSpPr>
          <p:nvPr/>
        </p:nvCxnSpPr>
        <p:spPr>
          <a:xfrm>
            <a:off x="4470500" y="3210264"/>
            <a:ext cx="1308199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CD229817-6121-4578-BD45-236C509DA6F7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6820496" y="3210264"/>
            <a:ext cx="1267393" cy="804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9913E0F-93E0-46F8-A9E6-D9D3E5BA23F3}"/>
              </a:ext>
            </a:extLst>
          </p:cNvPr>
          <p:cNvSpPr txBox="1"/>
          <p:nvPr/>
        </p:nvSpPr>
        <p:spPr>
          <a:xfrm>
            <a:off x="3039814" y="3820443"/>
            <a:ext cx="27388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Thin ExtraBold" pitchFamily="2" charset="-52"/>
              </a:rPr>
              <a:t>ПОИСК ПОДХОДЯЩИХ ОТВЕТОВ</a:t>
            </a:r>
            <a:r>
              <a:rPr lang="ru-RU" sz="2000" dirty="0">
                <a:solidFill>
                  <a:schemeClr val="bg1"/>
                </a:solidFill>
                <a:latin typeface="Montserrat Thin ExtraBold" pitchFamily="2" charset="-52"/>
              </a:rPr>
              <a:t>	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17D1C6-8067-4F54-8901-E7671F1C48E6}"/>
              </a:ext>
            </a:extLst>
          </p:cNvPr>
          <p:cNvSpPr txBox="1"/>
          <p:nvPr/>
        </p:nvSpPr>
        <p:spPr>
          <a:xfrm>
            <a:off x="4840892" y="1646197"/>
            <a:ext cx="35278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Thin ExtraBold" pitchFamily="2" charset="-52"/>
              </a:rPr>
              <a:t>ПРЕОБРАЗОВАНИЕ ЗВУКА В ТЕКСТ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9B057A-B9F3-43C0-BE43-38CA1F81E36C}"/>
              </a:ext>
            </a:extLst>
          </p:cNvPr>
          <p:cNvSpPr txBox="1"/>
          <p:nvPr/>
        </p:nvSpPr>
        <p:spPr>
          <a:xfrm>
            <a:off x="7734300" y="4005108"/>
            <a:ext cx="2090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Thin ExtraBold" pitchFamily="2" charset="-52"/>
              </a:rPr>
              <a:t>ПРОВЕРКА МЕТРИК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9D2198-3579-4FEA-A3F4-407287D397B8}"/>
              </a:ext>
            </a:extLst>
          </p:cNvPr>
          <p:cNvSpPr txBox="1"/>
          <p:nvPr/>
        </p:nvSpPr>
        <p:spPr>
          <a:xfrm>
            <a:off x="462416" y="6068080"/>
            <a:ext cx="41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2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  <p:sp>
        <p:nvSpPr>
          <p:cNvPr id="47" name="Овал 46">
            <a:extLst>
              <a:ext uri="{FF2B5EF4-FFF2-40B4-BE49-F238E27FC236}">
                <a16:creationId xmlns:a16="http://schemas.microsoft.com/office/drawing/2014/main" id="{F92D8B1B-1C4F-4752-8FE0-5F0EFEA1CF45}"/>
              </a:ext>
            </a:extLst>
          </p:cNvPr>
          <p:cNvSpPr/>
          <p:nvPr/>
        </p:nvSpPr>
        <p:spPr>
          <a:xfrm>
            <a:off x="10397080" y="2650056"/>
            <a:ext cx="1041797" cy="10500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b="1" dirty="0">
                <a:solidFill>
                  <a:schemeClr val="tx1"/>
                </a:solidFill>
                <a:latin typeface="Montserrat Thin Black" pitchFamily="2" charset="-52"/>
              </a:rPr>
              <a:t>5</a:t>
            </a:r>
          </a:p>
        </p:txBody>
      </p:sp>
      <p:cxnSp>
        <p:nvCxnSpPr>
          <p:cNvPr id="48" name="Прямая соединительная линия 47">
            <a:extLst>
              <a:ext uri="{FF2B5EF4-FFF2-40B4-BE49-F238E27FC236}">
                <a16:creationId xmlns:a16="http://schemas.microsoft.com/office/drawing/2014/main" id="{B62E3725-D4BD-41F9-A648-2A61B3F807BC}"/>
              </a:ext>
            </a:extLst>
          </p:cNvPr>
          <p:cNvCxnSpPr>
            <a:cxnSpLocks/>
          </p:cNvCxnSpPr>
          <p:nvPr/>
        </p:nvCxnSpPr>
        <p:spPr>
          <a:xfrm flipV="1">
            <a:off x="9170492" y="3210264"/>
            <a:ext cx="1308199" cy="19049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08821BEA-01E5-4BDC-8DC9-5D72CEE393A7}"/>
              </a:ext>
            </a:extLst>
          </p:cNvPr>
          <p:cNvSpPr txBox="1"/>
          <p:nvPr/>
        </p:nvSpPr>
        <p:spPr>
          <a:xfrm>
            <a:off x="9675418" y="1790968"/>
            <a:ext cx="2485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Montserrat Thin ExtraBold" pitchFamily="2" charset="-52"/>
              </a:rPr>
              <a:t>ИНТЕГРАЦИЯ</a:t>
            </a:r>
          </a:p>
        </p:txBody>
      </p:sp>
    </p:spTree>
    <p:extLst>
      <p:ext uri="{BB962C8B-B14F-4D97-AF65-F5344CB8AC3E}">
        <p14:creationId xmlns:p14="http://schemas.microsoft.com/office/powerpoint/2010/main" val="3427565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/>
      <p:bldP spid="19" grpId="0"/>
      <p:bldP spid="20" grpId="0"/>
      <p:bldP spid="47" grpId="0" animBg="1"/>
      <p:bldP spid="5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4" y="61053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8123068" y="169046"/>
            <a:ext cx="33158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АЛГОРИТМ</a:t>
            </a:r>
            <a:r>
              <a:rPr lang="ru-RU" sz="36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 РАБОТЫ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C8B56FF2-C94A-4951-A30D-6A046A41E1F3}"/>
              </a:ext>
            </a:extLst>
          </p:cNvPr>
          <p:cNvSpPr/>
          <p:nvPr/>
        </p:nvSpPr>
        <p:spPr>
          <a:xfrm>
            <a:off x="231976" y="2912659"/>
            <a:ext cx="1738868" cy="8958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tx1"/>
                </a:solidFill>
                <a:latin typeface="Montserrat Thin Black" pitchFamily="2" charset="-52"/>
              </a:rPr>
              <a:t>ВЫБОР </a:t>
            </a:r>
          </a:p>
          <a:p>
            <a:pPr algn="ctr"/>
            <a:r>
              <a:rPr lang="ru-RU" sz="1400" dirty="0">
                <a:solidFill>
                  <a:schemeClr val="tx1"/>
                </a:solidFill>
                <a:latin typeface="Montserrat Thin Black" pitchFamily="2" charset="-52"/>
              </a:rPr>
              <a:t>ЛОКОМОТИВА</a:t>
            </a:r>
          </a:p>
        </p:txBody>
      </p: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641DDE15-34A6-4D5D-9FB6-A9737399BDEF}"/>
              </a:ext>
            </a:extLst>
          </p:cNvPr>
          <p:cNvSpPr/>
          <p:nvPr/>
        </p:nvSpPr>
        <p:spPr>
          <a:xfrm>
            <a:off x="2723524" y="2912659"/>
            <a:ext cx="1738869" cy="8958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Montserrat Thin Black" pitchFamily="2" charset="-52"/>
              </a:rPr>
              <a:t>ЗАПИСЬ ГОЛОСА</a:t>
            </a: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3E598513-3497-4710-843F-3A2DF4D1D7AB}"/>
              </a:ext>
            </a:extLst>
          </p:cNvPr>
          <p:cNvSpPr/>
          <p:nvPr/>
        </p:nvSpPr>
        <p:spPr>
          <a:xfrm>
            <a:off x="5271131" y="2902517"/>
            <a:ext cx="1738870" cy="8958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 Thin Black" pitchFamily="2" charset="-52"/>
              </a:rPr>
              <a:t>VOSK</a:t>
            </a:r>
            <a:endParaRPr lang="ru-RU" dirty="0">
              <a:solidFill>
                <a:schemeClr val="tx1"/>
              </a:solidFill>
              <a:latin typeface="Montserrat Thin Black" pitchFamily="2" charset="-52"/>
            </a:endParaRP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CC71B429-EC24-435D-A8EF-666F24846F40}"/>
              </a:ext>
            </a:extLst>
          </p:cNvPr>
          <p:cNvSpPr/>
          <p:nvPr/>
        </p:nvSpPr>
        <p:spPr>
          <a:xfrm>
            <a:off x="10239132" y="2902517"/>
            <a:ext cx="1738870" cy="8958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Montserrat Thin Black" pitchFamily="2" charset="-52"/>
              </a:rPr>
              <a:t>gTTS</a:t>
            </a:r>
            <a:endParaRPr lang="ru-RU" sz="1600" dirty="0">
              <a:solidFill>
                <a:schemeClr val="tx1"/>
              </a:solidFill>
              <a:latin typeface="Montserrat Thin Black" pitchFamily="2" charset="-52"/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22A091FF-3B66-4DB5-AD7E-547D906B3114}"/>
              </a:ext>
            </a:extLst>
          </p:cNvPr>
          <p:cNvCxnSpPr>
            <a:cxnSpLocks/>
          </p:cNvCxnSpPr>
          <p:nvPr/>
        </p:nvCxnSpPr>
        <p:spPr>
          <a:xfrm flipV="1">
            <a:off x="1971327" y="3419247"/>
            <a:ext cx="752197" cy="1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1ECCEC30-A443-46DA-B10F-D281D5BF8588}"/>
              </a:ext>
            </a:extLst>
          </p:cNvPr>
          <p:cNvCxnSpPr>
            <a:cxnSpLocks/>
          </p:cNvCxnSpPr>
          <p:nvPr/>
        </p:nvCxnSpPr>
        <p:spPr>
          <a:xfrm flipV="1">
            <a:off x="4490422" y="3360590"/>
            <a:ext cx="752680" cy="1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5705BBA6-64C7-432A-907A-6DCFD6A7E27E}"/>
              </a:ext>
            </a:extLst>
          </p:cNvPr>
          <p:cNvCxnSpPr>
            <a:cxnSpLocks/>
          </p:cNvCxnSpPr>
          <p:nvPr/>
        </p:nvCxnSpPr>
        <p:spPr>
          <a:xfrm flipV="1">
            <a:off x="7038030" y="3361935"/>
            <a:ext cx="724650" cy="1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2AEEF6F-774A-4410-96D4-D128FF85CA00}"/>
              </a:ext>
            </a:extLst>
          </p:cNvPr>
          <p:cNvSpPr txBox="1"/>
          <p:nvPr/>
        </p:nvSpPr>
        <p:spPr>
          <a:xfrm>
            <a:off x="463619" y="6086690"/>
            <a:ext cx="41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3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736DCDFF-5131-40D5-8DB3-E34D9D438811}"/>
              </a:ext>
            </a:extLst>
          </p:cNvPr>
          <p:cNvSpPr/>
          <p:nvPr/>
        </p:nvSpPr>
        <p:spPr>
          <a:xfrm>
            <a:off x="7729606" y="2912659"/>
            <a:ext cx="1738870" cy="89586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Montserrat Thin Black" pitchFamily="2" charset="-52"/>
              </a:rPr>
              <a:t>TF/IDF</a:t>
            </a:r>
            <a:r>
              <a:rPr lang="ru-RU" dirty="0">
                <a:solidFill>
                  <a:schemeClr val="tx1"/>
                </a:solidFill>
                <a:latin typeface="Montserrat Thin Black" pitchFamily="2" charset="-52"/>
              </a:rPr>
              <a:t>	</a:t>
            </a:r>
          </a:p>
        </p:txBody>
      </p: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FBB70510-9C56-4682-8B11-57C77A201F96}"/>
              </a:ext>
            </a:extLst>
          </p:cNvPr>
          <p:cNvCxnSpPr>
            <a:cxnSpLocks/>
          </p:cNvCxnSpPr>
          <p:nvPr/>
        </p:nvCxnSpPr>
        <p:spPr>
          <a:xfrm flipV="1">
            <a:off x="9491479" y="3350448"/>
            <a:ext cx="724650" cy="1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3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440DDB3-CF65-4376-8912-0F884CDCD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27"/>
            <a:ext cx="12192000" cy="684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89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4" y="61053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pic>
        <p:nvPicPr>
          <p:cNvPr id="1026" name="Picture 2" descr="http://qrcoder.ru/code/?https%3A%2F%2Fgithub.com%2Fmaksimov-m%2Fbugbusters_ml&amp;4&amp;0">
            <a:extLst>
              <a:ext uri="{FF2B5EF4-FFF2-40B4-BE49-F238E27FC236}">
                <a16:creationId xmlns:a16="http://schemas.microsoft.com/office/drawing/2014/main" id="{F9907155-FC2A-4215-B4C1-7BAECCF8D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261" y="1665304"/>
            <a:ext cx="3725477" cy="372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E6B277-4364-4591-A691-7C6EF44D2475}"/>
              </a:ext>
            </a:extLst>
          </p:cNvPr>
          <p:cNvSpPr txBox="1"/>
          <p:nvPr/>
        </p:nvSpPr>
        <p:spPr>
          <a:xfrm>
            <a:off x="3342870" y="509700"/>
            <a:ext cx="5801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Montserrat Black" pitchFamily="2" charset="-52"/>
              </a:rPr>
              <a:t>ССЫЛКА НА РЕПОЗИТОРИЙ</a:t>
            </a:r>
          </a:p>
        </p:txBody>
      </p:sp>
    </p:spTree>
    <p:extLst>
      <p:ext uri="{BB962C8B-B14F-4D97-AF65-F5344CB8AC3E}">
        <p14:creationId xmlns:p14="http://schemas.microsoft.com/office/powerpoint/2010/main" val="779478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A44A263-DACE-46C0-87EA-B662D83D5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737" y="722715"/>
            <a:ext cx="5507115" cy="2998301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5" y="608669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9300746" y="229480"/>
            <a:ext cx="2204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Montserrat Black" pitchFamily="2" charset="-52"/>
              </a:rPr>
              <a:t>МЕТРИКА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6AB6C6-F3C2-46D6-A2AF-1A1A95264140}"/>
              </a:ext>
            </a:extLst>
          </p:cNvPr>
          <p:cNvSpPr txBox="1"/>
          <p:nvPr/>
        </p:nvSpPr>
        <p:spPr>
          <a:xfrm>
            <a:off x="462416" y="6068080"/>
            <a:ext cx="41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5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D1EF9A-6308-4E3F-B361-4ADE41FA79C9}"/>
              </a:ext>
            </a:extLst>
          </p:cNvPr>
          <p:cNvSpPr txBox="1"/>
          <p:nvPr/>
        </p:nvSpPr>
        <p:spPr>
          <a:xfrm>
            <a:off x="645862" y="5025813"/>
            <a:ext cx="2959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tserrat Black" pitchFamily="2" charset="-52"/>
              </a:rPr>
              <a:t>MOS 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94</a:t>
            </a:r>
            <a:r>
              <a:rPr lang="en-US" sz="3600" dirty="0">
                <a:solidFill>
                  <a:schemeClr val="bg1"/>
                </a:solidFill>
                <a:latin typeface="Montserrat Black" pitchFamily="2" charset="-52"/>
              </a:rPr>
              <a:t>.6%</a:t>
            </a:r>
            <a:endParaRPr lang="ru-RU" sz="36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D2602B-6168-423B-AA89-34AA2508E6F8}"/>
              </a:ext>
            </a:extLst>
          </p:cNvPr>
          <p:cNvSpPr txBox="1"/>
          <p:nvPr/>
        </p:nvSpPr>
        <p:spPr>
          <a:xfrm>
            <a:off x="671511" y="3074685"/>
            <a:ext cx="3716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Montserrat Black" pitchFamily="2" charset="-52"/>
              </a:rPr>
              <a:t>Accuracy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 90</a:t>
            </a:r>
            <a:r>
              <a:rPr lang="en-US" sz="3600" dirty="0">
                <a:solidFill>
                  <a:schemeClr val="bg1"/>
                </a:solidFill>
                <a:latin typeface="Montserrat Black" pitchFamily="2" charset="-52"/>
              </a:rPr>
              <a:t>%</a:t>
            </a:r>
            <a:endParaRPr lang="ru-RU" sz="36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EE2E2F5-86A9-4086-9A6B-0B162EF326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736" y="3774890"/>
            <a:ext cx="5587141" cy="295404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574F8CB-5337-435F-85EA-F2C051034A03}"/>
              </a:ext>
            </a:extLst>
          </p:cNvPr>
          <p:cNvSpPr txBox="1"/>
          <p:nvPr/>
        </p:nvSpPr>
        <p:spPr>
          <a:xfrm>
            <a:off x="671511" y="1344478"/>
            <a:ext cx="29674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Montserrat Black" pitchFamily="2" charset="-52"/>
              </a:rPr>
              <a:t>WER 26.3</a:t>
            </a:r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223404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37503" y="608669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8410575" y="229480"/>
            <a:ext cx="3152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Montserrat Black" pitchFamily="2" charset="-52"/>
              </a:rPr>
              <a:t>ПОЧЕМУ</a:t>
            </a:r>
            <a:r>
              <a:rPr lang="ru-RU" sz="2800" dirty="0">
                <a:solidFill>
                  <a:srgbClr val="66FF33"/>
                </a:solidFill>
                <a:latin typeface="Montserrat Black" pitchFamily="2" charset="-52"/>
              </a:rPr>
              <a:t> </a:t>
            </a:r>
            <a:r>
              <a:rPr lang="ru-RU" sz="28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МЫ?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59905-409E-4C0C-9F3D-C03F82507ADA}"/>
              </a:ext>
            </a:extLst>
          </p:cNvPr>
          <p:cNvSpPr txBox="1"/>
          <p:nvPr/>
        </p:nvSpPr>
        <p:spPr>
          <a:xfrm>
            <a:off x="623124" y="752700"/>
            <a:ext cx="71288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600" dirty="0">
                <a:solidFill>
                  <a:schemeClr val="bg1"/>
                </a:solidFill>
                <a:latin typeface="Montserrat Thin Black" pitchFamily="2" charset="-52"/>
              </a:rPr>
              <a:t>КАЧЕСТВО</a:t>
            </a:r>
            <a:r>
              <a:rPr lang="en-US" sz="6600" dirty="0">
                <a:solidFill>
                  <a:schemeClr val="bg1"/>
                </a:solidFill>
                <a:latin typeface="Montserrat Thin Black" pitchFamily="2" charset="-52"/>
              </a:rPr>
              <a:t> </a:t>
            </a:r>
            <a:r>
              <a:rPr lang="ru-RU" sz="5400" dirty="0">
                <a:solidFill>
                  <a:schemeClr val="accent2">
                    <a:lumMod val="75000"/>
                  </a:schemeClr>
                </a:solidFill>
                <a:latin typeface="Montserrat Thin Black" pitchFamily="2" charset="-52"/>
              </a:rPr>
              <a:t>90%</a:t>
            </a:r>
            <a:endParaRPr lang="ru-RU" sz="6600" dirty="0">
              <a:solidFill>
                <a:schemeClr val="accent2">
                  <a:lumMod val="75000"/>
                </a:schemeClr>
              </a:solidFill>
              <a:latin typeface="Montserrat Thin Black" pitchFamily="2" charset="-5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B7949E-295E-416A-B664-1DFC1884A46B}"/>
              </a:ext>
            </a:extLst>
          </p:cNvPr>
          <p:cNvSpPr txBox="1"/>
          <p:nvPr/>
        </p:nvSpPr>
        <p:spPr>
          <a:xfrm>
            <a:off x="6258297" y="2434664"/>
            <a:ext cx="57620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solidFill>
                  <a:schemeClr val="accent2">
                    <a:lumMod val="75000"/>
                  </a:schemeClr>
                </a:solidFill>
                <a:latin typeface="Montserrat Thin Black" pitchFamily="2" charset="-52"/>
              </a:rPr>
              <a:t>СТРОГОСТЬ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F8A65A-E6DD-4574-BA73-ED82C7FDDB41}"/>
              </a:ext>
            </a:extLst>
          </p:cNvPr>
          <p:cNvSpPr txBox="1"/>
          <p:nvPr/>
        </p:nvSpPr>
        <p:spPr>
          <a:xfrm>
            <a:off x="623124" y="4116628"/>
            <a:ext cx="74249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Montserrat Thin Black" pitchFamily="2" charset="-52"/>
              </a:rPr>
              <a:t>ЛОКАЛЬНОСТЬ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1F235-5F5C-4E5D-A5B3-5B64E6A1A23C}"/>
              </a:ext>
            </a:extLst>
          </p:cNvPr>
          <p:cNvSpPr txBox="1"/>
          <p:nvPr/>
        </p:nvSpPr>
        <p:spPr>
          <a:xfrm>
            <a:off x="462416" y="6068080"/>
            <a:ext cx="41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6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98013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8364759A-FE55-4ADA-8DE7-AAD43F86F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876" y="2182333"/>
            <a:ext cx="3740001" cy="2493334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13DEF822-3CDB-4DDC-8FEE-2BBADB4A2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58" y="4334422"/>
            <a:ext cx="3409975" cy="1918111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EB21FA31-1326-4339-80B6-BAA629AA7D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033" y="321169"/>
            <a:ext cx="2933867" cy="220241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5" y="61053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8877" y="266700"/>
            <a:ext cx="485775" cy="486000"/>
          </a:xfrm>
          <a:prstGeom prst="rect">
            <a:avLst/>
          </a:prstGeom>
          <a:noFill/>
          <a:ln w="508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6815472" y="191380"/>
            <a:ext cx="45288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accent2">
                    <a:lumMod val="75000"/>
                  </a:schemeClr>
                </a:solidFill>
                <a:latin typeface="Montserrat Black" pitchFamily="2" charset="-52"/>
              </a:rPr>
              <a:t>МАСШТАБИРОВАНИЕ</a:t>
            </a:r>
            <a:r>
              <a:rPr lang="ru-RU" sz="2800" dirty="0">
                <a:solidFill>
                  <a:srgbClr val="66FF33"/>
                </a:solidFill>
                <a:latin typeface="Montserrat Black" pitchFamily="2" charset="-52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Montserrat Black" pitchFamily="2" charset="-52"/>
              </a:rPr>
              <a:t>И ПЕРСЕПКТИВЫ</a:t>
            </a: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E3791F9B-9742-46F7-A096-8000ECACBE30}"/>
              </a:ext>
            </a:extLst>
          </p:cNvPr>
          <p:cNvSpPr/>
          <p:nvPr/>
        </p:nvSpPr>
        <p:spPr>
          <a:xfrm>
            <a:off x="4620250" y="2190939"/>
            <a:ext cx="2523926" cy="260731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Montserrat Thin Black" pitchFamily="2" charset="-52"/>
              </a:rPr>
              <a:t>Голосовой ассистент</a:t>
            </a:r>
          </a:p>
          <a:p>
            <a:pPr algn="ctr"/>
            <a:r>
              <a:rPr lang="en-US" sz="2000" dirty="0">
                <a:latin typeface="Montserrat Thin Black" pitchFamily="2" charset="-52"/>
              </a:rPr>
              <a:t>“</a:t>
            </a:r>
            <a:r>
              <a:rPr lang="ru-RU" sz="2000" dirty="0" err="1">
                <a:latin typeface="Montserrat Thin Black" pitchFamily="2" charset="-52"/>
              </a:rPr>
              <a:t>ЛокоГид</a:t>
            </a:r>
            <a:r>
              <a:rPr lang="en-US" sz="2000" dirty="0">
                <a:latin typeface="Montserrat Thin Black" pitchFamily="2" charset="-52"/>
              </a:rPr>
              <a:t>”</a:t>
            </a:r>
            <a:endParaRPr lang="ru-RU" sz="2000" dirty="0">
              <a:latin typeface="Montserrat Thin Black" pitchFamily="2" charset="-52"/>
            </a:endParaRPr>
          </a:p>
        </p:txBody>
      </p: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B6B28E4-C5F9-4E71-AD57-D1B5D2014087}"/>
              </a:ext>
            </a:extLst>
          </p:cNvPr>
          <p:cNvCxnSpPr>
            <a:cxnSpLocks/>
          </p:cNvCxnSpPr>
          <p:nvPr/>
        </p:nvCxnSpPr>
        <p:spPr>
          <a:xfrm flipH="1" flipV="1">
            <a:off x="4028792" y="2190939"/>
            <a:ext cx="808741" cy="556904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F9394B4-A42D-4C2E-AAC7-5E2990A3787A}"/>
              </a:ext>
            </a:extLst>
          </p:cNvPr>
          <p:cNvCxnSpPr>
            <a:cxnSpLocks/>
          </p:cNvCxnSpPr>
          <p:nvPr/>
        </p:nvCxnSpPr>
        <p:spPr>
          <a:xfrm flipH="1">
            <a:off x="4544840" y="4073275"/>
            <a:ext cx="588422" cy="602392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89656D0D-8262-4E98-8788-EA3402F1C10E}"/>
              </a:ext>
            </a:extLst>
          </p:cNvPr>
          <p:cNvCxnSpPr>
            <a:cxnSpLocks/>
          </p:cNvCxnSpPr>
          <p:nvPr/>
        </p:nvCxnSpPr>
        <p:spPr>
          <a:xfrm flipV="1">
            <a:off x="6815472" y="3429000"/>
            <a:ext cx="1033882" cy="1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EA320F9-1A54-4F92-9437-0FEB22A5F928}"/>
              </a:ext>
            </a:extLst>
          </p:cNvPr>
          <p:cNvSpPr txBox="1"/>
          <p:nvPr/>
        </p:nvSpPr>
        <p:spPr>
          <a:xfrm>
            <a:off x="462416" y="6068080"/>
            <a:ext cx="41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Montserrat Thin SemiBold" pitchFamily="2" charset="-52"/>
              </a:rPr>
              <a:t>7</a:t>
            </a:r>
            <a:endParaRPr lang="ru-RU" sz="2800" dirty="0">
              <a:solidFill>
                <a:schemeClr val="bg1"/>
              </a:solidFill>
              <a:latin typeface="Montserrat Thin Semi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2656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2539</TotalTime>
  <Words>127</Words>
  <Application>Microsoft Office PowerPoint</Application>
  <PresentationFormat>Широкоэкранный</PresentationFormat>
  <Paragraphs>64</Paragraphs>
  <Slides>10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Montserrat Black</vt:lpstr>
      <vt:lpstr>Montserrat Medium</vt:lpstr>
      <vt:lpstr>Montserrat Thin Black</vt:lpstr>
      <vt:lpstr>Montserrat Thin ExtraBold</vt:lpstr>
      <vt:lpstr>Montserrat Thin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321</dc:creator>
  <cp:lastModifiedBy>321</cp:lastModifiedBy>
  <cp:revision>102</cp:revision>
  <dcterms:created xsi:type="dcterms:W3CDTF">2023-05-26T06:00:47Z</dcterms:created>
  <dcterms:modified xsi:type="dcterms:W3CDTF">2023-09-10T07:43:30Z</dcterms:modified>
</cp:coreProperties>
</file>

<file path=docProps/thumbnail.jpeg>
</file>